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4ACAD-C793-41C5-AFAC-B92CC9B88944}" type="datetimeFigureOut">
              <a:rPr lang="en-US" smtClean="0"/>
              <a:t>1/18/2013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8AFBD-1045-492A-AA45-A3117CC915F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4ACAD-C793-41C5-AFAC-B92CC9B88944}" type="datetimeFigureOut">
              <a:rPr lang="en-US" smtClean="0"/>
              <a:t>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8AFBD-1045-492A-AA45-A3117CC915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4ACAD-C793-41C5-AFAC-B92CC9B88944}" type="datetimeFigureOut">
              <a:rPr lang="en-US" smtClean="0"/>
              <a:t>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8AFBD-1045-492A-AA45-A3117CC915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4ACAD-C793-41C5-AFAC-B92CC9B88944}" type="datetimeFigureOut">
              <a:rPr lang="en-US" smtClean="0"/>
              <a:t>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8AFBD-1045-492A-AA45-A3117CC915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4ACAD-C793-41C5-AFAC-B92CC9B88944}" type="datetimeFigureOut">
              <a:rPr lang="en-US" smtClean="0"/>
              <a:t>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8AFBD-1045-492A-AA45-A3117CC915F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4ACAD-C793-41C5-AFAC-B92CC9B88944}" type="datetimeFigureOut">
              <a:rPr lang="en-US" smtClean="0"/>
              <a:t>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8AFBD-1045-492A-AA45-A3117CC915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4ACAD-C793-41C5-AFAC-B92CC9B88944}" type="datetimeFigureOut">
              <a:rPr lang="en-US" smtClean="0"/>
              <a:t>1/18/2013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8AFBD-1045-492A-AA45-A3117CC915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4ACAD-C793-41C5-AFAC-B92CC9B88944}" type="datetimeFigureOut">
              <a:rPr lang="en-US" smtClean="0"/>
              <a:t>1/18/2013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8AFBD-1045-492A-AA45-A3117CC915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4ACAD-C793-41C5-AFAC-B92CC9B88944}" type="datetimeFigureOut">
              <a:rPr lang="en-US" smtClean="0"/>
              <a:t>1/18/2013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8AFBD-1045-492A-AA45-A3117CC915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4ACAD-C793-41C5-AFAC-B92CC9B88944}" type="datetimeFigureOut">
              <a:rPr lang="en-US" smtClean="0"/>
              <a:t>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8AFBD-1045-492A-AA45-A3117CC915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4ACAD-C793-41C5-AFAC-B92CC9B88944}" type="datetimeFigureOut">
              <a:rPr lang="en-US" smtClean="0"/>
              <a:t>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0B8AFBD-1045-492A-AA45-A3117CC915F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9F4ACAD-C793-41C5-AFAC-B92CC9B88944}" type="datetimeFigureOut">
              <a:rPr lang="en-US" smtClean="0"/>
              <a:t>1/18/2013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0B8AFBD-1045-492A-AA45-A3117CC915F9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January 22, 2013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English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Free Write</a:t>
            </a:r>
          </a:p>
          <a:p>
            <a:r>
              <a:rPr lang="en-US" dirty="0" smtClean="0"/>
              <a:t>Continue Shooter</a:t>
            </a:r>
          </a:p>
          <a:p>
            <a:r>
              <a:rPr lang="en-US" dirty="0" smtClean="0"/>
              <a:t>Visual journals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 Write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 about anything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Shooter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Page 28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Questions to </a:t>
            </a:r>
            <a:r>
              <a:rPr lang="en-US" smtClean="0"/>
              <a:t>think about: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54</TotalTime>
  <Words>25</Words>
  <Application>Microsoft Office PowerPoint</Application>
  <PresentationFormat>On-screen Show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January 22, 2013</vt:lpstr>
      <vt:lpstr>Agenda</vt:lpstr>
      <vt:lpstr>Free Write</vt:lpstr>
      <vt:lpstr>Shooter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January 22, 2013</dc:title>
  <dc:creator>Ms. McCall</dc:creator>
  <cp:lastModifiedBy>Ms. McCall</cp:lastModifiedBy>
  <cp:revision>6</cp:revision>
  <dcterms:created xsi:type="dcterms:W3CDTF">2013-01-18T20:53:15Z</dcterms:created>
  <dcterms:modified xsi:type="dcterms:W3CDTF">2013-01-18T21:47:55Z</dcterms:modified>
</cp:coreProperties>
</file>